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7"/>
  </p:notesMasterIdLst>
  <p:sldIdLst>
    <p:sldId id="273" r:id="rId2"/>
    <p:sldId id="275" r:id="rId3"/>
    <p:sldId id="276" r:id="rId4"/>
    <p:sldId id="277" r:id="rId5"/>
    <p:sldId id="278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2"/>
    <p:restoredTop sz="94694"/>
  </p:normalViewPr>
  <p:slideViewPr>
    <p:cSldViewPr snapToGrid="0" snapToObjects="1">
      <p:cViewPr>
        <p:scale>
          <a:sx n="90" d="100"/>
          <a:sy n="90" d="100"/>
        </p:scale>
        <p:origin x="-9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752727"/>
              </p:ext>
            </p:extLst>
          </p:nvPr>
        </p:nvGraphicFramePr>
        <p:xfrm>
          <a:off x="522515" y="873831"/>
          <a:ext cx="8174917" cy="454558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18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8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25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60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1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Gladys Ivonne Adán Boone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de Monclova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29-IX-03-X-2022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Edgar Fernando Domínguez Camarillo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 de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26-27-IX-2022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Norayma Villarreal López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Monclova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29-30-IX-2022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8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Angélica María Saucedo Ramos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Letrado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29-30-IX-2022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8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Sonia Patricia Arrambide Sánchez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Dirección de Recursos Humanos de la Oficialía Mayor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30-IX y 03-X-2022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José Antonio González Sánchez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de Sistemas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Dirección de Informática de Sabinas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26-30-IX-2022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Hernán Cortez Aguilar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30-IX y 03-X-2022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2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Boris Susan Balboa Zapata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Familiar Monclova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26-27-IX-2022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43122012"/>
                  </a:ext>
                </a:extLst>
              </a:tr>
              <a:tr h="332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Gabriela Calamaco Vega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Tramite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03-07-X-2022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2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Yajhaira Denisse Castañeda Domínguez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de Monclova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06-07-X-2022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2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José Mauricio Martínez Rodríguez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y Familiar Parras de la Fuente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Octubre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1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59676"/>
              </p:ext>
            </p:extLst>
          </p:nvPr>
        </p:nvGraphicFramePr>
        <p:xfrm>
          <a:off x="597465" y="708941"/>
          <a:ext cx="7897949" cy="484629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9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9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2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60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Jorge Arturo Farías Ruiz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 de Sistemas y Soporte Técnico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Sabinas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26-30-IX-2022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Irma Alicia Sánchez Saucedo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Dirección de Recursos Financieros de la Oficialía Mayor del Poder Judicial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14-21-X-2022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9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Patricia Vanessa Garay Marín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CEMASC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9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Margarita López Leyva   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Evaluación Psicosocial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Christian Javier Morales Cedillo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Ramírez Rojas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Torreón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28-30-IX-2022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Carlos Enrique Pedroza Valdés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Mercantil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29-VIII-02-IX-2022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Nydia Araceli Martínez Castillo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Rio Grande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Ehecatl Rafael Tobías Bernal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Taquimecanógrafo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CEMASC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 Y 20-X-2022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Karina Alejandra Vásquez Alonso 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13-14-X-2022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Roció del Carmen López Fresnillo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Octubre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013878"/>
              </p:ext>
            </p:extLst>
          </p:nvPr>
        </p:nvGraphicFramePr>
        <p:xfrm>
          <a:off x="522515" y="873831"/>
          <a:ext cx="7972899" cy="459048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68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8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13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49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Elizabeth Tovar Torres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Acuña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13-18-X-2022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Gladys Ivonne Adán Boone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Monclova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Roberto Alejandro Ramírez Maldonado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 y 24-X-2022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Lucinda Lisset Ramírez Rodríguez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Jefa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Administrativa de Rio Grande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Martínez Zamora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Psicóloga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Evaluación Psicosocial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Debenorah Guadalupe Cabello Preciado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Psicóloga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Evaluación Psicosocial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27-28-X-2022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Rolando III López Salazar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Civil Monclova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20-21-X-2022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Miguel Ángel Dávila González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Común de Partes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Oficialia de Partes de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17-19-X-2022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Yoana Elizabeth Flores Valdés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Civil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17-18-X-2022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Sandra Berenice Rosales Ruiz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Quinto Familiar de Torreón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13-14-X-2022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Martha Leticia Rodríguez Fabela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Monclova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17-19-X-2022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Alondra Guadalupe Rimoldi Ruvalcaba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Quinto Familiar de Torreón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Perla Guadalupe García Muñoz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y Familiar de la Región Carbonífera 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Octubre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6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298856"/>
              </p:ext>
            </p:extLst>
          </p:nvPr>
        </p:nvGraphicFramePr>
        <p:xfrm>
          <a:off x="522515" y="873831"/>
          <a:ext cx="7972899" cy="485635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68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8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13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49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Iván Ortiz Jiménez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Nuvia Jannely Aguillón Rodríguez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Penal Acusatorio y Oral de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Raúl Vázquez Hernández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Letrado Civil de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Ofelia Medina Esparza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San Pedro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Obed Santibáñez Cabrales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Familiar de Torreón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Sesión de Consejo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Argenis Luna Cruz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Letrado Civil de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Sandra María Cavazos Berlanga   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Civil de Rio Grande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Jesús Alberto de León Márquez 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San Pedro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24-27-X-2022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Jessica Karime Prospero Garza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Familiar de Rio Grande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Mario Infante Contreras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Acuerdo y Trámite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Quinto Familiar de Torreón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24-28-X-2022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Cecilia Villanueva Villarreal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Asesora Jurídica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Pública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27-28-X-2022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Álvaro Flores Farías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 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26-28-X-2022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Octubre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9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842167"/>
              </p:ext>
            </p:extLst>
          </p:nvPr>
        </p:nvGraphicFramePr>
        <p:xfrm>
          <a:off x="522515" y="873831"/>
          <a:ext cx="7972899" cy="200763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68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8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13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49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Matías Cárdenas Barba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27-31-X-2022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Luz María Valdés Menchaca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Secretaría de la Sala Colegiada Civil y Familiar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 y 31-X-2022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Mayela Elizabeth López García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Nohemí Guadalupe Rodríguez García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Eduardo Perez Valdés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CEMASC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28-X-2022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Octubre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56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1012</Words>
  <Application>Microsoft Office PowerPoint</Application>
  <PresentationFormat>Presentación en pantalla (4:3)</PresentationFormat>
  <Paragraphs>345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117</cp:revision>
  <dcterms:created xsi:type="dcterms:W3CDTF">2017-02-28T19:33:47Z</dcterms:created>
  <dcterms:modified xsi:type="dcterms:W3CDTF">2022-12-07T19:57:27Z</dcterms:modified>
</cp:coreProperties>
</file>